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93455" r:id="rId4"/>
  </p:sldMasterIdLst>
  <p:notesMasterIdLst>
    <p:notesMasterId r:id="rId6"/>
  </p:notesMasterIdLst>
  <p:sldIdLst>
    <p:sldId id="256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91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6485C"/>
    <a:srgbClr val="7EA1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303" autoAdjust="0"/>
    <p:restoredTop sz="94774"/>
  </p:normalViewPr>
  <p:slideViewPr>
    <p:cSldViewPr snapToGrid="0" snapToObjects="1">
      <p:cViewPr varScale="1">
        <p:scale>
          <a:sx n="128" d="100"/>
          <a:sy n="128" d="100"/>
        </p:scale>
        <p:origin x="640" y="176"/>
      </p:cViewPr>
      <p:guideLst>
        <p:guide orient="horz" pos="2160"/>
        <p:guide pos="291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49" d="100"/>
        <a:sy n="149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917E0E-CBBD-4291-8D04-3570751D64EF}" type="datetimeFigureOut">
              <a:rPr lang="en-US" smtClean="0"/>
              <a:t>8/29/19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42D299-DD25-44BB-A2AB-99B1EDFE4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6552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26485C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728351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8C2560D-EC28-3B41-86E8-18F1CE0113B4}" type="datetimeFigureOut">
              <a:rPr lang="en-US" smtClean="0"/>
              <a:t>8/29/19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382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A9E7B99-7C3F-4BC3-B7B8-7E1F8C620B24}" type="datetime1">
              <a:rPr lang="en-US" smtClean="0"/>
              <a:pPr/>
              <a:t>8/29/19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1AF2B4D-6B12-4EDF-87BB-2B55CECB66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394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86000"/>
            <a:ext cx="4038600" cy="3840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7738" y="2286000"/>
            <a:ext cx="3929062" cy="3840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8C2560D-EC28-3B41-86E8-18F1CE0113B4}" type="datetimeFigureOut">
              <a:rPr lang="en-US" smtClean="0"/>
              <a:t>8/29/19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594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84712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492246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1968" y="135890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71888" y="1358900"/>
            <a:ext cx="5014912" cy="47672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657475"/>
            <a:ext cx="3008313" cy="34686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18220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199" y="1013673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2583" y="2267211"/>
            <a:ext cx="7258833" cy="38840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93843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56" r:id="rId1"/>
    <p:sldLayoutId id="2147493457" r:id="rId2"/>
    <p:sldLayoutId id="2147493458" r:id="rId3"/>
    <p:sldLayoutId id="2147493459" r:id="rId4"/>
    <p:sldLayoutId id="2147493461" r:id="rId5"/>
    <p:sldLayoutId id="2147493462" r:id="rId6"/>
    <p:sldLayoutId id="2147493463" r:id="rId7"/>
  </p:sldLayoutIdLst>
  <p:txStyles>
    <p:titleStyle>
      <a:lvl1pPr algn="ctr" defTabSz="457200" rtl="0" eaLnBrk="1" latinLnBrk="0" hangingPunct="1">
        <a:spcBef>
          <a:spcPct val="0"/>
        </a:spcBef>
        <a:buNone/>
        <a:defRPr sz="4400" b="1" i="0" kern="1200">
          <a:solidFill>
            <a:srgbClr val="26485C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rgbClr val="26485C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rgbClr val="26485C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rgbClr val="26485C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rgbClr val="26485C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rgbClr val="26485C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ADEE79-A6A5-9649-8E08-BFFFA3BFC65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8F11341-A0F2-7241-B962-CDBE7E302FD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2607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2">
      <a:maj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mbria"/>
        <a:ea typeface=""/>
        <a:cs typeface=""/>
        <a:font script="Jpan" typeface="ＭＳ Ｐ明朝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DE64AEEDD9B7A4D93545ACBE97D4615" ma:contentTypeVersion="2" ma:contentTypeDescription="Create a new document." ma:contentTypeScope="" ma:versionID="f49002b78e3a4a71b814eef46a983816">
  <xsd:schema xmlns:xsd="http://www.w3.org/2001/XMLSchema" xmlns:xs="http://www.w3.org/2001/XMLSchema" xmlns:p="http://schemas.microsoft.com/office/2006/metadata/properties" xmlns:ns2="http://schemas.microsoft.com/sharepoint/v3/fields" targetNamespace="http://schemas.microsoft.com/office/2006/metadata/properties" ma:root="true" ma:fieldsID="38f6db2dd0d9a0cf6a8dc37be32b365b" ns2:_=""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_Status" minOccurs="0"/>
                <xsd:element ref="ns2:_Vers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Status" ma:index="8" nillable="true" ma:displayName="Status" ma:default="Not Started" ma:internalName="_Status">
      <xsd:simpleType>
        <xsd:union memberTypes="dms:Text">
          <xsd:simpleType>
            <xsd:restriction base="dms:Choice">
              <xsd:enumeration value="Not Started"/>
              <xsd:enumeration value="Draft"/>
              <xsd:enumeration value="Reviewed"/>
              <xsd:enumeration value="Scheduled"/>
              <xsd:enumeration value="Published"/>
              <xsd:enumeration value="Final"/>
              <xsd:enumeration value="Expired"/>
            </xsd:restriction>
          </xsd:simpleType>
        </xsd:union>
      </xsd:simpleType>
    </xsd:element>
    <xsd:element name="_Version" ma:index="9" nillable="true" ma:displayName="Version" ma:internalName="_Version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 ma:displayName="Status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Version xmlns="http://schemas.microsoft.com/sharepoint/v3/fields" xsi:nil="true"/>
    <_Status xmlns="http://schemas.microsoft.com/sharepoint/v3/fields">Not Started</_Status>
  </documentManagement>
</p:properties>
</file>

<file path=customXml/itemProps1.xml><?xml version="1.0" encoding="utf-8"?>
<ds:datastoreItem xmlns:ds="http://schemas.openxmlformats.org/officeDocument/2006/customXml" ds:itemID="{87D2A1B0-FF3E-4009-940D-AED0EB70AA2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4214858-785C-42F7-BE66-6D0E79395FC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/field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B6F2769-7194-4217-93D3-3AF3A4742282}">
  <ds:schemaRefs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sharepoint/v3/field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FNEMasterTemplateForThemePreview.pptx</Template>
  <TotalTime>731</TotalTime>
  <Words>0</Words>
  <Application>Microsoft Macintosh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Cambria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FileNewTemplate</dc:title>
  <dc:creator>Diana</dc:creator>
  <cp:lastModifiedBy>Aimee Metcalf</cp:lastModifiedBy>
  <cp:revision>111</cp:revision>
  <dcterms:created xsi:type="dcterms:W3CDTF">2010-04-12T23:12:02Z</dcterms:created>
  <dcterms:modified xsi:type="dcterms:W3CDTF">2019-08-29T17:47:57Z</dcterms:modified>
  <cp:contentStatus>Draft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0x0101000DE64AEEDD9B7A4D93545ACBE97D4615</vt:lpwstr>
  </property>
</Properties>
</file>