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0" r:id="rId2"/>
  </p:sldMasterIdLst>
  <p:notesMasterIdLst>
    <p:notesMasterId r:id="rId9"/>
  </p:notesMasterIdLst>
  <p:sldIdLst>
    <p:sldId id="256" r:id="rId3"/>
    <p:sldId id="259" r:id="rId4"/>
    <p:sldId id="260" r:id="rId5"/>
    <p:sldId id="261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9" d="100"/>
          <a:sy n="179" d="100"/>
        </p:scale>
        <p:origin x="-22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CDA39-A3AB-40CF-ABA3-979B36850813}" type="datetimeFigureOut">
              <a:rPr lang="en-US" smtClean="0"/>
              <a:pPr/>
              <a:t>11/30/17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1AF0E-3E0C-45AE-8D5D-CA55D0CFC1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00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74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14637"/>
            <a:ext cx="4040188" cy="3463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74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14637"/>
            <a:ext cx="4041775" cy="3463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19200"/>
            <a:ext cx="2133600" cy="762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219200"/>
            <a:ext cx="6019800" cy="5105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133600" cy="426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1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19200"/>
            <a:ext cx="2133600" cy="762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219200"/>
            <a:ext cx="6019800" cy="5105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133600" cy="426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74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14637"/>
            <a:ext cx="4040188" cy="3463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74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14637"/>
            <a:ext cx="4041775" cy="3463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1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dard Page with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3.xml"/><Relationship Id="rId7" Type="http://schemas.openxmlformats.org/officeDocument/2006/relationships/theme" Target="../theme/theme2.xml"/><Relationship Id="rId8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2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24840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 algn="ctr"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69" r:id="rId3"/>
    <p:sldLayoutId id="2147483665" r:id="rId4"/>
    <p:sldLayoutId id="2147483666" r:id="rId5"/>
    <p:sldLayoutId id="2147483670" r:id="rId6"/>
    <p:sldLayoutId id="2147483678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24840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 algn="ctr"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76" r:id="rId3"/>
    <p:sldLayoutId id="2147483675" r:id="rId4"/>
    <p:sldLayoutId id="2147483677" r:id="rId5"/>
    <p:sldLayoutId id="2147483674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</a:t>
            </a:r>
            <a:r>
              <a:rPr lang="en-US" dirty="0"/>
              <a:t>.</a:t>
            </a:r>
            <a:r>
              <a:rPr lang="en-US" dirty="0" smtClean="0"/>
              <a:t>7700 | </a:t>
            </a:r>
            <a:r>
              <a:rPr lang="en-US" dirty="0" err="1" smtClean="0"/>
              <a:t>cocc.edu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2004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Click to add text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9050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Click to add title</a:t>
            </a:r>
            <a:endParaRPr lang="en-US" sz="32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586335"/>
            <a:ext cx="8229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Click to add sub title</a:t>
            </a:r>
            <a:endParaRPr lang="en-US" sz="24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541.383.7700 | </a:t>
            </a:r>
            <a:r>
              <a:rPr lang="en-US" dirty="0" err="1" smtClean="0"/>
              <a:t>cocc.edu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541.383.7700 | </a:t>
            </a:r>
            <a:r>
              <a:rPr lang="en-US" dirty="0" err="1" smtClean="0"/>
              <a:t>cocc.edu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idx="1"/>
          </p:nvPr>
        </p:nvSpPr>
        <p:spPr/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541.383.7700 | </a:t>
            </a:r>
            <a:r>
              <a:rPr lang="en-US" dirty="0" err="1" smtClean="0"/>
              <a:t>cocc.edu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541.383.7700 | </a:t>
            </a:r>
            <a:r>
              <a:rPr lang="en-US" dirty="0" err="1" smtClean="0"/>
              <a:t>cocc.edu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9050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Click to add title</a:t>
            </a:r>
            <a:endParaRPr lang="en-US" sz="32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586335"/>
            <a:ext cx="8229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Click to add sub title</a:t>
            </a:r>
            <a:endParaRPr lang="en-US" sz="24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352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cs typeface="Arial" pitchFamily="34" charset="0"/>
              </a:rPr>
              <a:t>Click to add content. This is only temporary text. Click to add content. This is only temporary text. Click to add content. This is only temporary text.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62600" y="392668"/>
            <a:ext cx="3276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accent5"/>
                </a:solidFill>
                <a:latin typeface="+mj-lt"/>
                <a:cs typeface="Arial" pitchFamily="34" charset="0"/>
              </a:rPr>
              <a:t>Subject/Department</a:t>
            </a:r>
            <a:endParaRPr lang="en-US" b="1" dirty="0">
              <a:solidFill>
                <a:schemeClr val="accent5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</a:t>
            </a:r>
            <a:r>
              <a:rPr lang="en-US" smtClean="0"/>
              <a:t>| 541.383.7700 | cocc.edu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/>
                </a:solidFill>
                <a:latin typeface="+mj-lt"/>
              </a:rPr>
              <a:t>Click to Add Header Text</a:t>
            </a:r>
            <a:endParaRPr lang="en-US" sz="2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9050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Click to add title</a:t>
            </a:r>
            <a:endParaRPr lang="en-US" sz="32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2586335"/>
            <a:ext cx="8229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Click to add sub title</a:t>
            </a:r>
            <a:endParaRPr lang="en-US" sz="24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3352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cs typeface="Arial" pitchFamily="34" charset="0"/>
              </a:rPr>
              <a:t>Click to add content. This is only temporary text. Click to add content. This is only temporary text. Click to add content. This is only temporary text.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62600" y="392668"/>
            <a:ext cx="3276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accent5"/>
                </a:solidFill>
                <a:latin typeface="+mj-lt"/>
                <a:cs typeface="Arial" pitchFamily="34" charset="0"/>
              </a:rPr>
              <a:t>Subject/Department</a:t>
            </a:r>
            <a:endParaRPr lang="en-US" b="1" dirty="0">
              <a:solidFill>
                <a:schemeClr val="accent5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CC Logo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CC Mtn Header Theme">
  <a:themeElements>
    <a:clrScheme name="Custom COCC Colors">
      <a:dk1>
        <a:sysClr val="windowText" lastClr="000000"/>
      </a:dk1>
      <a:lt1>
        <a:sysClr val="window" lastClr="FFFFFF"/>
      </a:lt1>
      <a:dk2>
        <a:srgbClr val="2E5366"/>
      </a:dk2>
      <a:lt2>
        <a:srgbClr val="EEECE1"/>
      </a:lt2>
      <a:accent1>
        <a:srgbClr val="5B778C"/>
      </a:accent1>
      <a:accent2>
        <a:srgbClr val="99AEC7"/>
      </a:accent2>
      <a:accent3>
        <a:srgbClr val="003366"/>
      </a:accent3>
      <a:accent4>
        <a:srgbClr val="CCCCCC"/>
      </a:accent4>
      <a:accent5>
        <a:srgbClr val="666666"/>
      </a:accent5>
      <a:accent6>
        <a:srgbClr val="990000"/>
      </a:accent6>
      <a:hlink>
        <a:srgbClr val="003366"/>
      </a:hlink>
      <a:folHlink>
        <a:srgbClr val="6699C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246</Words>
  <Application>Microsoft Macintosh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COCC Logo Theme</vt:lpstr>
      <vt:lpstr>COCC Mtn Header Theme</vt:lpstr>
      <vt:lpstr>PowerPoint Presentation</vt:lpstr>
      <vt:lpstr>Click to add headline</vt:lpstr>
      <vt:lpstr>Click to add title</vt:lpstr>
      <vt:lpstr>PowerPoint Presentation</vt:lpstr>
      <vt:lpstr>PowerPoint Presentation</vt:lpstr>
      <vt:lpstr>PowerPoint Presentation</vt:lpstr>
    </vt:vector>
  </TitlesOfParts>
  <Company>College Campus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 Donnell</dc:creator>
  <cp:lastModifiedBy>Lora Szaraniec</cp:lastModifiedBy>
  <cp:revision>40</cp:revision>
  <dcterms:created xsi:type="dcterms:W3CDTF">2009-01-16T19:38:02Z</dcterms:created>
  <dcterms:modified xsi:type="dcterms:W3CDTF">2017-11-30T15:35:07Z</dcterms:modified>
</cp:coreProperties>
</file>