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72" d="100"/>
          <a:sy n="172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63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C_pp_slide_2020_whiteback_pl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4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8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F18753323EBB4C86CB8E6F34279025" ma:contentTypeVersion="10" ma:contentTypeDescription="Create a new document." ma:contentTypeScope="" ma:versionID="dde9357725b60e6b2432c71a6e2c10cd">
  <xsd:schema xmlns:xsd="http://www.w3.org/2001/XMLSchema" xmlns:xs="http://www.w3.org/2001/XMLSchema" xmlns:p="http://schemas.microsoft.com/office/2006/metadata/properties" xmlns:ns2="b5a0b8af-3064-4fb0-a552-4446f3fb8755" targetNamespace="http://schemas.microsoft.com/office/2006/metadata/properties" ma:root="true" ma:fieldsID="bef471760d5a466234cf27fb63bac14b" ns2:_="">
    <xsd:import namespace="b5a0b8af-3064-4fb0-a552-4446f3fb87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0b8af-3064-4fb0-a552-4446f3fb87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8D6568-C2AD-43E5-A774-0F3BAFEB9F1A}"/>
</file>

<file path=customXml/itemProps2.xml><?xml version="1.0" encoding="utf-8"?>
<ds:datastoreItem xmlns:ds="http://schemas.openxmlformats.org/officeDocument/2006/customXml" ds:itemID="{2ECF2771-6F54-452B-BA52-36FA48AF6B54}"/>
</file>

<file path=customXml/itemProps3.xml><?xml version="1.0" encoding="utf-8"?>
<ds:datastoreItem xmlns:ds="http://schemas.openxmlformats.org/officeDocument/2006/customXml" ds:itemID="{1E815DED-DBBF-4666-B378-9313F474D281}"/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Lora Szaraniec</dc:creator>
  <cp:lastModifiedBy>Lora Szaraniec</cp:lastModifiedBy>
  <cp:revision>16</cp:revision>
  <dcterms:created xsi:type="dcterms:W3CDTF">2020-09-14T19:32:46Z</dcterms:created>
  <dcterms:modified xsi:type="dcterms:W3CDTF">2020-09-15T17:15:46Z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0x010100B8F18753323EBB4C86CB8E6F34279025</vt:lpwstr>
  </property>
</Properties>
</file>